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1.jpg" ContentType="image/png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23"/>
  </p:notesMasterIdLst>
  <p:sldIdLst>
    <p:sldId id="449" r:id="rId8"/>
    <p:sldId id="523" r:id="rId9"/>
    <p:sldId id="2642" r:id="rId10"/>
    <p:sldId id="2568" r:id="rId11"/>
    <p:sldId id="2567" r:id="rId12"/>
    <p:sldId id="2629" r:id="rId13"/>
    <p:sldId id="274" r:id="rId14"/>
    <p:sldId id="2643" r:id="rId15"/>
    <p:sldId id="2644" r:id="rId16"/>
    <p:sldId id="2646" r:id="rId17"/>
    <p:sldId id="2647" r:id="rId18"/>
    <p:sldId id="2645" r:id="rId19"/>
    <p:sldId id="269" r:id="rId20"/>
    <p:sldId id="267" r:id="rId21"/>
    <p:sldId id="5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0AEBC-6E2E-471A-8432-1B304B07DF41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3C196-C7DE-40F0-8D67-A8CA635A2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132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132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80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1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600"/>
            </a:lvl4pPr>
            <a:lvl5pPr marL="1828566" indent="0" algn="ctr">
              <a:buNone/>
              <a:defRPr sz="1600"/>
            </a:lvl5pPr>
            <a:lvl6pPr marL="2285707" indent="0" algn="ctr">
              <a:buNone/>
              <a:defRPr sz="1600"/>
            </a:lvl6pPr>
            <a:lvl7pPr marL="2742847" indent="0" algn="ctr">
              <a:buNone/>
              <a:defRPr sz="1600"/>
            </a:lvl7pPr>
            <a:lvl8pPr marL="3199989" indent="0" algn="ctr">
              <a:buNone/>
              <a:defRPr sz="1600"/>
            </a:lvl8pPr>
            <a:lvl9pPr marL="36571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2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4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0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0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20" indent="0" algn="ctr">
              <a:buNone/>
              <a:defRPr sz="1800"/>
            </a:lvl3pPr>
            <a:lvl4pPr marL="1371327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46" indent="0" algn="ctr">
              <a:buNone/>
              <a:defRPr sz="1600"/>
            </a:lvl6pPr>
            <a:lvl7pPr marL="274265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8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5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9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83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3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7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46" indent="0">
              <a:buNone/>
              <a:defRPr sz="1600" b="1"/>
            </a:lvl6pPr>
            <a:lvl7pPr marL="274265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8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7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46" indent="0">
              <a:buNone/>
              <a:defRPr sz="1600" b="1"/>
            </a:lvl6pPr>
            <a:lvl7pPr marL="274265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8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96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43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39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20" indent="0">
              <a:buNone/>
              <a:defRPr sz="1200"/>
            </a:lvl3pPr>
            <a:lvl4pPr marL="1371327" indent="0">
              <a:buNone/>
              <a:defRPr sz="1000"/>
            </a:lvl4pPr>
            <a:lvl5pPr marL="1828437" indent="0">
              <a:buNone/>
              <a:defRPr sz="1000"/>
            </a:lvl5pPr>
            <a:lvl6pPr marL="2285546" indent="0">
              <a:buNone/>
              <a:defRPr sz="1000"/>
            </a:lvl6pPr>
            <a:lvl7pPr marL="2742655" indent="0">
              <a:buNone/>
              <a:defRPr sz="1000"/>
            </a:lvl7pPr>
            <a:lvl8pPr marL="3199765" indent="0">
              <a:buNone/>
              <a:defRPr sz="1000"/>
            </a:lvl8pPr>
            <a:lvl9pPr marL="36568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0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62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800"/>
            </a:lvl2pPr>
            <a:lvl3pPr marL="914220" indent="0">
              <a:buNone/>
              <a:defRPr sz="2400"/>
            </a:lvl3pPr>
            <a:lvl4pPr marL="1371327" indent="0">
              <a:buNone/>
              <a:defRPr sz="2000"/>
            </a:lvl4pPr>
            <a:lvl5pPr marL="1828437" indent="0">
              <a:buNone/>
              <a:defRPr sz="2000"/>
            </a:lvl5pPr>
            <a:lvl6pPr marL="2285546" indent="0">
              <a:buNone/>
              <a:defRPr sz="2000"/>
            </a:lvl6pPr>
            <a:lvl7pPr marL="2742655" indent="0">
              <a:buNone/>
              <a:defRPr sz="2000"/>
            </a:lvl7pPr>
            <a:lvl8pPr marL="3199765" indent="0">
              <a:buNone/>
              <a:defRPr sz="2000"/>
            </a:lvl8pPr>
            <a:lvl9pPr marL="365687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20" indent="0">
              <a:buNone/>
              <a:defRPr sz="1200"/>
            </a:lvl3pPr>
            <a:lvl4pPr marL="1371327" indent="0">
              <a:buNone/>
              <a:defRPr sz="1000"/>
            </a:lvl4pPr>
            <a:lvl5pPr marL="1828437" indent="0">
              <a:buNone/>
              <a:defRPr sz="1000"/>
            </a:lvl5pPr>
            <a:lvl6pPr marL="2285546" indent="0">
              <a:buNone/>
              <a:defRPr sz="1000"/>
            </a:lvl6pPr>
            <a:lvl7pPr marL="2742655" indent="0">
              <a:buNone/>
              <a:defRPr sz="1000"/>
            </a:lvl7pPr>
            <a:lvl8pPr marL="3199765" indent="0">
              <a:buNone/>
              <a:defRPr sz="1000"/>
            </a:lvl8pPr>
            <a:lvl9pPr marL="36568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3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77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4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46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79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65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2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98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9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0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73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71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86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66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63" indent="0" algn="ctr">
              <a:buNone/>
              <a:defRPr sz="2000"/>
            </a:lvl2pPr>
            <a:lvl3pPr marL="913566" indent="0" algn="ctr">
              <a:buNone/>
              <a:defRPr sz="1867"/>
            </a:lvl3pPr>
            <a:lvl4pPr marL="1370350" indent="0" algn="ctr">
              <a:buNone/>
              <a:defRPr sz="1600"/>
            </a:lvl4pPr>
            <a:lvl5pPr marL="1827133" indent="0" algn="ctr">
              <a:buNone/>
              <a:defRPr sz="1600"/>
            </a:lvl5pPr>
            <a:lvl6pPr marL="2283938" indent="0" algn="ctr">
              <a:buNone/>
              <a:defRPr sz="1600"/>
            </a:lvl6pPr>
            <a:lvl7pPr marL="2740698" indent="0" algn="ctr">
              <a:buNone/>
              <a:defRPr sz="1600"/>
            </a:lvl7pPr>
            <a:lvl8pPr marL="3197461" indent="0" algn="ctr">
              <a:buNone/>
              <a:defRPr sz="1600"/>
            </a:lvl8pPr>
            <a:lvl9pPr marL="36542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615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72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4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464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233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3" indent="0">
              <a:buNone/>
              <a:defRPr sz="2000" b="1"/>
            </a:lvl2pPr>
            <a:lvl3pPr marL="913566" indent="0">
              <a:buNone/>
              <a:defRPr sz="1867" b="1"/>
            </a:lvl3pPr>
            <a:lvl4pPr marL="1370350" indent="0">
              <a:buNone/>
              <a:defRPr sz="1600" b="1"/>
            </a:lvl4pPr>
            <a:lvl5pPr marL="1827133" indent="0">
              <a:buNone/>
              <a:defRPr sz="1600" b="1"/>
            </a:lvl5pPr>
            <a:lvl6pPr marL="2283938" indent="0">
              <a:buNone/>
              <a:defRPr sz="1600" b="1"/>
            </a:lvl6pPr>
            <a:lvl7pPr marL="2740698" indent="0">
              <a:buNone/>
              <a:defRPr sz="1600" b="1"/>
            </a:lvl7pPr>
            <a:lvl8pPr marL="3197461" indent="0">
              <a:buNone/>
              <a:defRPr sz="1600" b="1"/>
            </a:lvl8pPr>
            <a:lvl9pPr marL="36542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3" indent="0">
              <a:buNone/>
              <a:defRPr sz="2000" b="1"/>
            </a:lvl2pPr>
            <a:lvl3pPr marL="913566" indent="0">
              <a:buNone/>
              <a:defRPr sz="1867" b="1"/>
            </a:lvl3pPr>
            <a:lvl4pPr marL="1370350" indent="0">
              <a:buNone/>
              <a:defRPr sz="1600" b="1"/>
            </a:lvl4pPr>
            <a:lvl5pPr marL="1827133" indent="0">
              <a:buNone/>
              <a:defRPr sz="1600" b="1"/>
            </a:lvl5pPr>
            <a:lvl6pPr marL="2283938" indent="0">
              <a:buNone/>
              <a:defRPr sz="1600" b="1"/>
            </a:lvl6pPr>
            <a:lvl7pPr marL="2740698" indent="0">
              <a:buNone/>
              <a:defRPr sz="1600" b="1"/>
            </a:lvl7pPr>
            <a:lvl8pPr marL="3197461" indent="0">
              <a:buNone/>
              <a:defRPr sz="1600" b="1"/>
            </a:lvl8pPr>
            <a:lvl9pPr marL="36542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371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888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78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868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63" indent="0">
              <a:buNone/>
              <a:defRPr sz="1467"/>
            </a:lvl2pPr>
            <a:lvl3pPr marL="913566" indent="0">
              <a:buNone/>
              <a:defRPr sz="1200"/>
            </a:lvl3pPr>
            <a:lvl4pPr marL="1370350" indent="0">
              <a:buNone/>
              <a:defRPr sz="1067"/>
            </a:lvl4pPr>
            <a:lvl5pPr marL="1827133" indent="0">
              <a:buNone/>
              <a:defRPr sz="1067"/>
            </a:lvl5pPr>
            <a:lvl6pPr marL="2283938" indent="0">
              <a:buNone/>
              <a:defRPr sz="1067"/>
            </a:lvl6pPr>
            <a:lvl7pPr marL="2740698" indent="0">
              <a:buNone/>
              <a:defRPr sz="1067"/>
            </a:lvl7pPr>
            <a:lvl8pPr marL="3197461" indent="0">
              <a:buNone/>
              <a:defRPr sz="1067"/>
            </a:lvl8pPr>
            <a:lvl9pPr marL="3654223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8874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763" indent="0">
              <a:buNone/>
              <a:defRPr sz="2800"/>
            </a:lvl2pPr>
            <a:lvl3pPr marL="913566" indent="0">
              <a:buNone/>
              <a:defRPr sz="2400"/>
            </a:lvl3pPr>
            <a:lvl4pPr marL="1370350" indent="0">
              <a:buNone/>
              <a:defRPr sz="2000"/>
            </a:lvl4pPr>
            <a:lvl5pPr marL="1827133" indent="0">
              <a:buNone/>
              <a:defRPr sz="2000"/>
            </a:lvl5pPr>
            <a:lvl6pPr marL="2283938" indent="0">
              <a:buNone/>
              <a:defRPr sz="2000"/>
            </a:lvl6pPr>
            <a:lvl7pPr marL="2740698" indent="0">
              <a:buNone/>
              <a:defRPr sz="2000"/>
            </a:lvl7pPr>
            <a:lvl8pPr marL="3197461" indent="0">
              <a:buNone/>
              <a:defRPr sz="2000"/>
            </a:lvl8pPr>
            <a:lvl9pPr marL="365422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63" indent="0">
              <a:buNone/>
              <a:defRPr sz="1467"/>
            </a:lvl2pPr>
            <a:lvl3pPr marL="913566" indent="0">
              <a:buNone/>
              <a:defRPr sz="1200"/>
            </a:lvl3pPr>
            <a:lvl4pPr marL="1370350" indent="0">
              <a:buNone/>
              <a:defRPr sz="1067"/>
            </a:lvl4pPr>
            <a:lvl5pPr marL="1827133" indent="0">
              <a:buNone/>
              <a:defRPr sz="1067"/>
            </a:lvl5pPr>
            <a:lvl6pPr marL="2283938" indent="0">
              <a:buNone/>
              <a:defRPr sz="1067"/>
            </a:lvl6pPr>
            <a:lvl7pPr marL="2740698" indent="0">
              <a:buNone/>
              <a:defRPr sz="1067"/>
            </a:lvl7pPr>
            <a:lvl8pPr marL="3197461" indent="0">
              <a:buNone/>
              <a:defRPr sz="1067"/>
            </a:lvl8pPr>
            <a:lvl9pPr marL="3654223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810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20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60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63" indent="0" algn="ctr">
              <a:buNone/>
              <a:defRPr sz="2000"/>
            </a:lvl2pPr>
            <a:lvl3pPr marL="913566" indent="0" algn="ctr">
              <a:buNone/>
              <a:defRPr sz="1867"/>
            </a:lvl3pPr>
            <a:lvl4pPr marL="1370350" indent="0" algn="ctr">
              <a:buNone/>
              <a:defRPr sz="1600"/>
            </a:lvl4pPr>
            <a:lvl5pPr marL="1827133" indent="0" algn="ctr">
              <a:buNone/>
              <a:defRPr sz="1600"/>
            </a:lvl5pPr>
            <a:lvl6pPr marL="2283938" indent="0" algn="ctr">
              <a:buNone/>
              <a:defRPr sz="1600"/>
            </a:lvl6pPr>
            <a:lvl7pPr marL="2740698" indent="0" algn="ctr">
              <a:buNone/>
              <a:defRPr sz="1600"/>
            </a:lvl7pPr>
            <a:lvl8pPr marL="3197461" indent="0" algn="ctr">
              <a:buNone/>
              <a:defRPr sz="1600"/>
            </a:lvl8pPr>
            <a:lvl9pPr marL="36542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64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6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4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907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82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3" indent="0">
              <a:buNone/>
              <a:defRPr sz="2000" b="1"/>
            </a:lvl2pPr>
            <a:lvl3pPr marL="913566" indent="0">
              <a:buNone/>
              <a:defRPr sz="1867" b="1"/>
            </a:lvl3pPr>
            <a:lvl4pPr marL="1370350" indent="0">
              <a:buNone/>
              <a:defRPr sz="1600" b="1"/>
            </a:lvl4pPr>
            <a:lvl5pPr marL="1827133" indent="0">
              <a:buNone/>
              <a:defRPr sz="1600" b="1"/>
            </a:lvl5pPr>
            <a:lvl6pPr marL="2283938" indent="0">
              <a:buNone/>
              <a:defRPr sz="1600" b="1"/>
            </a:lvl6pPr>
            <a:lvl7pPr marL="2740698" indent="0">
              <a:buNone/>
              <a:defRPr sz="1600" b="1"/>
            </a:lvl7pPr>
            <a:lvl8pPr marL="3197461" indent="0">
              <a:buNone/>
              <a:defRPr sz="1600" b="1"/>
            </a:lvl8pPr>
            <a:lvl9pPr marL="36542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3" indent="0">
              <a:buNone/>
              <a:defRPr sz="2000" b="1"/>
            </a:lvl2pPr>
            <a:lvl3pPr marL="913566" indent="0">
              <a:buNone/>
              <a:defRPr sz="1867" b="1"/>
            </a:lvl3pPr>
            <a:lvl4pPr marL="1370350" indent="0">
              <a:buNone/>
              <a:defRPr sz="1600" b="1"/>
            </a:lvl4pPr>
            <a:lvl5pPr marL="1827133" indent="0">
              <a:buNone/>
              <a:defRPr sz="1600" b="1"/>
            </a:lvl5pPr>
            <a:lvl6pPr marL="2283938" indent="0">
              <a:buNone/>
              <a:defRPr sz="1600" b="1"/>
            </a:lvl6pPr>
            <a:lvl7pPr marL="2740698" indent="0">
              <a:buNone/>
              <a:defRPr sz="1600" b="1"/>
            </a:lvl7pPr>
            <a:lvl8pPr marL="3197461" indent="0">
              <a:buNone/>
              <a:defRPr sz="1600" b="1"/>
            </a:lvl8pPr>
            <a:lvl9pPr marL="36542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0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1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66" indent="0">
              <a:buNone/>
              <a:defRPr sz="1600" b="1"/>
            </a:lvl5pPr>
            <a:lvl6pPr marL="2285707" indent="0">
              <a:buNone/>
              <a:defRPr sz="1600" b="1"/>
            </a:lvl6pPr>
            <a:lvl7pPr marL="2742847" indent="0">
              <a:buNone/>
              <a:defRPr sz="1600" b="1"/>
            </a:lvl7pPr>
            <a:lvl8pPr marL="3199989" indent="0">
              <a:buNone/>
              <a:defRPr sz="1600" b="1"/>
            </a:lvl8pPr>
            <a:lvl9pPr marL="3657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1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66" indent="0">
              <a:buNone/>
              <a:defRPr sz="1600" b="1"/>
            </a:lvl5pPr>
            <a:lvl6pPr marL="2285707" indent="0">
              <a:buNone/>
              <a:defRPr sz="1600" b="1"/>
            </a:lvl6pPr>
            <a:lvl7pPr marL="2742847" indent="0">
              <a:buNone/>
              <a:defRPr sz="1600" b="1"/>
            </a:lvl7pPr>
            <a:lvl8pPr marL="3199989" indent="0">
              <a:buNone/>
              <a:defRPr sz="1600" b="1"/>
            </a:lvl8pPr>
            <a:lvl9pPr marL="3657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32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71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81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63" indent="0">
              <a:buNone/>
              <a:defRPr sz="1467"/>
            </a:lvl2pPr>
            <a:lvl3pPr marL="913566" indent="0">
              <a:buNone/>
              <a:defRPr sz="1200"/>
            </a:lvl3pPr>
            <a:lvl4pPr marL="1370350" indent="0">
              <a:buNone/>
              <a:defRPr sz="1067"/>
            </a:lvl4pPr>
            <a:lvl5pPr marL="1827133" indent="0">
              <a:buNone/>
              <a:defRPr sz="1067"/>
            </a:lvl5pPr>
            <a:lvl6pPr marL="2283938" indent="0">
              <a:buNone/>
              <a:defRPr sz="1067"/>
            </a:lvl6pPr>
            <a:lvl7pPr marL="2740698" indent="0">
              <a:buNone/>
              <a:defRPr sz="1067"/>
            </a:lvl7pPr>
            <a:lvl8pPr marL="3197461" indent="0">
              <a:buNone/>
              <a:defRPr sz="1067"/>
            </a:lvl8pPr>
            <a:lvl9pPr marL="3654223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73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763" indent="0">
              <a:buNone/>
              <a:defRPr sz="2800"/>
            </a:lvl2pPr>
            <a:lvl3pPr marL="913566" indent="0">
              <a:buNone/>
              <a:defRPr sz="2400"/>
            </a:lvl3pPr>
            <a:lvl4pPr marL="1370350" indent="0">
              <a:buNone/>
              <a:defRPr sz="2000"/>
            </a:lvl4pPr>
            <a:lvl5pPr marL="1827133" indent="0">
              <a:buNone/>
              <a:defRPr sz="2000"/>
            </a:lvl5pPr>
            <a:lvl6pPr marL="2283938" indent="0">
              <a:buNone/>
              <a:defRPr sz="2000"/>
            </a:lvl6pPr>
            <a:lvl7pPr marL="2740698" indent="0">
              <a:buNone/>
              <a:defRPr sz="2000"/>
            </a:lvl7pPr>
            <a:lvl8pPr marL="3197461" indent="0">
              <a:buNone/>
              <a:defRPr sz="2000"/>
            </a:lvl8pPr>
            <a:lvl9pPr marL="365422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63" indent="0">
              <a:buNone/>
              <a:defRPr sz="1467"/>
            </a:lvl2pPr>
            <a:lvl3pPr marL="913566" indent="0">
              <a:buNone/>
              <a:defRPr sz="1200"/>
            </a:lvl3pPr>
            <a:lvl4pPr marL="1370350" indent="0">
              <a:buNone/>
              <a:defRPr sz="1067"/>
            </a:lvl4pPr>
            <a:lvl5pPr marL="1827133" indent="0">
              <a:buNone/>
              <a:defRPr sz="1067"/>
            </a:lvl5pPr>
            <a:lvl6pPr marL="2283938" indent="0">
              <a:buNone/>
              <a:defRPr sz="1067"/>
            </a:lvl6pPr>
            <a:lvl7pPr marL="2740698" indent="0">
              <a:buNone/>
              <a:defRPr sz="1067"/>
            </a:lvl7pPr>
            <a:lvl8pPr marL="3197461" indent="0">
              <a:buNone/>
              <a:defRPr sz="1067"/>
            </a:lvl8pPr>
            <a:lvl9pPr marL="3654223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25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31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59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9F2D-C81F-4B24-90B5-8668E388D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970C5-8CFB-49B0-9B6E-2BDAAC44F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D004-FAB5-4B6E-BD51-026F0E64D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E1DE4-DC39-4808-B11A-832796E1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9D292-DA51-4C6B-9AFC-29CE661F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38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B523-77CE-4F14-A479-F36BFC9D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76D0B-C56E-4291-9B73-58343DA85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6E641-D6FC-46BA-9371-6215B4F46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EC295-B3F1-4D73-86C9-E20C6A0F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C6AD-AF55-4C7C-A607-C4AA07A0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426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A160C-DDF6-4F03-BC66-2776449B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D8567-8938-4B1E-8EA6-71801495E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49EE-055D-4D0E-A53A-A71C08EE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169B8-D9D3-4D2C-9B15-D3001417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C1B41-7F5E-4E63-B60B-DF88B118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71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F710-B9E2-44F3-B9C4-3ACE8694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A994B-2FD8-4C6C-8924-9C9D21026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C3E6-B6B5-432D-922A-766C9C135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E6049-4AA3-4673-864C-5EEB4ADA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2DA4B-98C7-4E8A-BC87-D28259E1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77235-4D74-45FF-A677-5230F8E4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0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907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789DF-771F-4210-B915-0E1BBAF9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176B5-21AA-4C4E-977E-0982620D0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C348-5D01-4FEF-AA2C-CF5FB04A7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A97983-07BE-4C5A-BF77-8D4AA104A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8B189-E984-42C5-8D1D-686054C37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A2CDB-9D86-43F7-9D5C-631CA1D5B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710AB4-CCE1-4CC7-838F-CA75E0DA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B2C6A2-84CB-47B8-B9A7-86D32E231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438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AD1C-56EC-45A7-9EE6-F44A5BEC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EF48-AE7C-4EE8-A80B-75F1AA4A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2A442-E2CD-48F6-B69E-D2453148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B8661-E82E-4596-950A-9D0C4F56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85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99012-8516-4576-80C2-A9840784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4C8BFF-FF1F-46E3-8612-6318FC2C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98430-7E52-487F-B010-8E662298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22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6640-5256-4FFF-915C-9B24D5A3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12470-E569-44E1-A02A-E21CE0129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8F078-3116-4676-8222-FC3D84DBA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BF787-71B8-45ED-BEE7-8D5EB343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9A26-BBE1-4F3A-830E-6F3BEC794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4F298-8F01-4A9E-B963-1853EB85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22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60CE-CD8C-499D-B0E8-147F44D2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AC11C-2BA5-4C51-B68C-26D95A8C1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20525-3640-41D6-B072-C8FA7157E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AA7C7-B920-4B56-AE20-B5C8BCF4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D14F0-1EA0-4DA3-A571-E571D411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44903-6A91-4F2C-87D4-B97172B8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91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90B5F-1BF1-448A-A166-A8BE67D6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C3E62-AA96-4534-8018-99B6392C2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A42A8-1E04-47B5-81DB-551DAD5B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EA5A1-282B-49A6-AD59-6908A748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3F8A1-687D-4C8D-A7BD-1F9341BF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091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B022F-AB2F-4924-AB24-94CAE377F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EC25A-8DC0-4C54-A249-B180848AE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F75E-019A-498F-817C-0863AD2A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EB793-82AC-43CB-BD19-E9A42A4D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24F24-DC21-4335-B4B5-F679B0A4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23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023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11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4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08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912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263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27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157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741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076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00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0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1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6" indent="0">
              <a:buNone/>
              <a:defRPr sz="1000"/>
            </a:lvl5pPr>
            <a:lvl6pPr marL="2285707" indent="0">
              <a:buNone/>
              <a:defRPr sz="1000"/>
            </a:lvl6pPr>
            <a:lvl7pPr marL="2742847" indent="0">
              <a:buNone/>
              <a:defRPr sz="1000"/>
            </a:lvl7pPr>
            <a:lvl8pPr marL="3199989" indent="0">
              <a:buNone/>
              <a:defRPr sz="1000"/>
            </a:lvl8pPr>
            <a:lvl9pPr marL="365713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6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41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6" indent="0">
              <a:buNone/>
              <a:defRPr sz="2000"/>
            </a:lvl5pPr>
            <a:lvl6pPr marL="2285707" indent="0">
              <a:buNone/>
              <a:defRPr sz="2000"/>
            </a:lvl6pPr>
            <a:lvl7pPr marL="2742847" indent="0">
              <a:buNone/>
              <a:defRPr sz="2000"/>
            </a:lvl7pPr>
            <a:lvl8pPr marL="3199989" indent="0">
              <a:buNone/>
              <a:defRPr sz="2000"/>
            </a:lvl8pPr>
            <a:lvl9pPr marL="365713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1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6" indent="0">
              <a:buNone/>
              <a:defRPr sz="1000"/>
            </a:lvl5pPr>
            <a:lvl6pPr marL="2285707" indent="0">
              <a:buNone/>
              <a:defRPr sz="1000"/>
            </a:lvl6pPr>
            <a:lvl7pPr marL="2742847" indent="0">
              <a:buNone/>
              <a:defRPr sz="1000"/>
            </a:lvl7pPr>
            <a:lvl8pPr marL="3199989" indent="0">
              <a:buNone/>
              <a:defRPr sz="1000"/>
            </a:lvl8pPr>
            <a:lvl9pPr marL="365713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1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1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6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9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2" indent="-228570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0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0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0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7" indent="-228570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9" indent="-228570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1" indent="-228570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0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1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1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20"/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20"/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6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4" indent="-228554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4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3" indent="-228554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3" indent="-228554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1" indent="-228554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0" indent="-228554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0" indent="-228554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8" indent="-228554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6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5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5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4" tIns="45687" rIns="91374" bIns="456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51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356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2" indent="-228402" algn="l" defTabSz="9135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06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69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31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1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2297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9080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5864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2666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763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566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0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3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8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0698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7461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4223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4" tIns="45687" rIns="91374" bIns="456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1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356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2" indent="-228402" algn="l" defTabSz="9135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06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69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31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1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2297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9080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5864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2666" indent="-228402" algn="l" defTabSz="9135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763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566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0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3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8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0698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7461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4223" algn="l" defTabSz="9135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2ECD1-1E0C-4CB2-BBAD-8EE6EA11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4D415-891C-494E-8CB0-417DCC702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4F47D-2517-4520-8484-3DB4DFF1C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C6BD-7366-45A7-8A80-80877B33D97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DF8BD-9C74-45B2-95A6-EC4DEC647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AB838-2BD3-481F-B968-7ECC837CF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814A-378A-490F-8881-3A242AEE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1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C1E9D-6F4D-41BF-A112-A98BB76F4F5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E83F2-DD0B-4DBA-A1CF-51342578C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4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14390"/>
            <a:ext cx="12191285" cy="69414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05" y="3914973"/>
            <a:ext cx="5615279" cy="17839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6417" y="1160053"/>
            <a:ext cx="11299165" cy="195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63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 Vieät 1</a:t>
            </a:r>
          </a:p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63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</a:t>
            </a:r>
            <a:r>
              <a:rPr lang="en-US" sz="4863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ñeà</a:t>
            </a:r>
            <a:r>
              <a:rPr lang="en-US" sz="4863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9: </a:t>
            </a:r>
            <a:r>
              <a:rPr lang="en-US" sz="4863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Vui</a:t>
            </a:r>
            <a:r>
              <a:rPr lang="en-US" sz="4863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63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endParaRPr lang="en-US" sz="4863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;p1">
            <a:extLst>
              <a:ext uri="{FF2B5EF4-FFF2-40B4-BE49-F238E27FC236}">
                <a16:creationId xmlns:a16="http://schemas.microsoft.com/office/drawing/2014/main" id="{C91D885B-CBE6-41BE-B363-59D4D3E81A80}"/>
              </a:ext>
            </a:extLst>
          </p:cNvPr>
          <p:cNvSpPr txBox="1">
            <a:spLocks/>
          </p:cNvSpPr>
          <p:nvPr/>
        </p:nvSpPr>
        <p:spPr>
          <a:xfrm>
            <a:off x="2102026" y="2944936"/>
            <a:ext cx="8353939" cy="158930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GB" sz="8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8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8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1</a:t>
            </a:r>
            <a:r>
              <a:rPr lang="en-GB" sz="8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8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r>
              <a:rPr lang="en-US" sz="8000" b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GB" sz="8000" b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8000" b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aâc </a:t>
            </a:r>
            <a:r>
              <a:rPr lang="vi-VN" sz="3000" b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(tieát 1)</a:t>
            </a:r>
            <a:r>
              <a:rPr lang="en-GB" sz="3000" b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endParaRPr lang="en-GB" sz="3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E3CAF7C-0EA1-48D6-BFEB-0F71CE8FDE00}"/>
              </a:ext>
            </a:extLst>
          </p:cNvPr>
          <p:cNvSpPr txBox="1"/>
          <p:nvPr/>
        </p:nvSpPr>
        <p:spPr>
          <a:xfrm>
            <a:off x="0" y="123477"/>
            <a:ext cx="121912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UûY BAN NHAÂN DAÂN QUAÄN 12</a:t>
            </a:r>
          </a:p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TRÖÔØNG TIEÅU HOÏC LYÙ TÖÏ TROÏNG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ết LẠC ĐÀ">
            <a:hlinkClick r:id="" action="ppaction://media"/>
            <a:extLst>
              <a:ext uri="{FF2B5EF4-FFF2-40B4-BE49-F238E27FC236}">
                <a16:creationId xmlns:a16="http://schemas.microsoft.com/office/drawing/2014/main" id="{B5700D6C-0B05-4D42-A10E-46EE7F909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4045" y="1140878"/>
            <a:ext cx="8135547" cy="45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00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c ">
            <a:hlinkClick r:id="" action="ppaction://media"/>
            <a:extLst>
              <a:ext uri="{FF2B5EF4-FFF2-40B4-BE49-F238E27FC236}">
                <a16:creationId xmlns:a16="http://schemas.microsoft.com/office/drawing/2014/main" id="{6C7AC74B-6A71-410C-A065-8316E0D53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183" y="831637"/>
            <a:ext cx="8534399" cy="47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02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Ả GẤC">
            <a:hlinkClick r:id="" action="ppaction://media"/>
            <a:extLst>
              <a:ext uri="{FF2B5EF4-FFF2-40B4-BE49-F238E27FC236}">
                <a16:creationId xmlns:a16="http://schemas.microsoft.com/office/drawing/2014/main" id="{85A7687D-CC85-4344-8268-80DF15361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6381" y="870528"/>
            <a:ext cx="7645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77FC4CE-5C81-47EB-8972-AB156031F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0" r="-1" b="-1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Picture 2" descr="Chart, table&#10;&#10;Description automatically generated">
            <a:extLst>
              <a:ext uri="{FF2B5EF4-FFF2-40B4-BE49-F238E27FC236}">
                <a16:creationId xmlns:a16="http://schemas.microsoft.com/office/drawing/2014/main" id="{EBBF4EEA-0F61-4BBF-94CC-4891B9266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9" r="22969" b="-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756DC1-B747-45AD-9073-91A4F0C3D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1"/>
    </mc:Choice>
    <mc:Fallback xmlns="">
      <p:transition spd="slow"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9BFC9AA-20F9-44E1-9F28-D3F5A94E3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8" r="1" b="1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EA45ED-55F2-4D8D-A964-1CC22D81F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" r="9770" b="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  <a:ln w="3175">
            <a:solidFill>
              <a:srgbClr val="00B0F0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359A3B-291F-415A-8157-DF779B068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2">
        <p:fade/>
      </p:transition>
    </mc:Choice>
    <mc:Fallback xmlns="">
      <p:transition spd="med" advTm="20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95292" y="12"/>
            <a:ext cx="12001499" cy="6958361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2564655" y="2338486"/>
            <a:ext cx="7438570" cy="2192583"/>
          </a:xfrm>
          <a:prstGeom prst="rect">
            <a:avLst/>
          </a:prstGeom>
          <a:noFill/>
        </p:spPr>
        <p:txBody>
          <a:bodyPr wrap="none" lIns="113980" tIns="56989" rIns="113980" bIns="569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139801"/>
            <a:r>
              <a:rPr lang="en-US" altLang="zh-CN" sz="6750" b="1" spc="64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</a:t>
            </a:r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6750" b="1" spc="64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TẠM</a:t>
            </a:r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6750" b="1" spc="64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BIỆT</a:t>
            </a:r>
            <a:endParaRPr lang="en-US" altLang="zh-CN" sz="6750" b="1" spc="64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  <a:p>
            <a:pPr algn="ctr" defTabSz="1139801"/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6750" b="1" spc="64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CÁC</a:t>
            </a:r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vi-VN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EM</a:t>
            </a:r>
            <a:endParaRPr lang="zh-CN" altLang="en-US" sz="6750" b="1" spc="64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29539"/>
      </p:ext>
    </p:extLst>
  </p:cSld>
  <p:clrMapOvr>
    <a:masterClrMapping/>
  </p:clrMapOvr>
  <p:transition spd="slow" advTm="230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403"/>
            <a:ext cx="12190569" cy="6857196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17" y="-1031107"/>
            <a:ext cx="4314320" cy="27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048" y="-2861223"/>
            <a:ext cx="7634704" cy="419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975" y="-3032835"/>
            <a:ext cx="6705333" cy="419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2" y="265939"/>
            <a:ext cx="11219135" cy="6534517"/>
          </a:xfrm>
          <a:prstGeom prst="rect">
            <a:avLst/>
          </a:prstGeom>
        </p:spPr>
      </p:pic>
      <p:sp>
        <p:nvSpPr>
          <p:cNvPr id="8" name="Google Shape;1;p1">
            <a:extLst>
              <a:ext uri="{FF2B5EF4-FFF2-40B4-BE49-F238E27FC236}">
                <a16:creationId xmlns:a16="http://schemas.microsoft.com/office/drawing/2014/main" id="{13ED1BB3-FDCA-4572-82D6-DA92DCCE6575}"/>
              </a:ext>
            </a:extLst>
          </p:cNvPr>
          <p:cNvSpPr txBox="1">
            <a:spLocks/>
          </p:cNvSpPr>
          <p:nvPr/>
        </p:nvSpPr>
        <p:spPr>
          <a:xfrm>
            <a:off x="2221297" y="1403150"/>
            <a:ext cx="7749407" cy="158930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GB" sz="88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1</a:t>
            </a:r>
            <a:r>
              <a:rPr lang="en-GB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GB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aâc</a:t>
            </a:r>
            <a:r>
              <a:rPr lang="en-GB" sz="8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9142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c đ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78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49" y="71236"/>
            <a:ext cx="880312" cy="866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2039170" y="937466"/>
            <a:ext cx="1464326" cy="1231017"/>
          </a:xfrm>
          <a:prstGeom prst="rect">
            <a:avLst/>
          </a:prstGeom>
        </p:spPr>
        <p:txBody>
          <a:bodyPr wrap="none" lIns="121832" tIns="60916" rIns="121832" bIns="60916">
            <a:spAutoFit/>
          </a:bodyPr>
          <a:lstStyle/>
          <a:p>
            <a:pPr algn="ctr" defTabSz="608731"/>
            <a:r>
              <a:rPr lang="en-US" sz="72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ac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342598" y="2817331"/>
            <a:ext cx="4658937" cy="2330991"/>
            <a:chOff x="256915" y="1844536"/>
            <a:chExt cx="3892554" cy="1828183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67306" y="1844940"/>
              <a:ext cx="1911463" cy="845342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731"/>
              <a:endParaRPr lang="en-US" sz="72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844536"/>
              <a:ext cx="1911096" cy="84651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731"/>
              <a:endParaRPr lang="en-US" sz="72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745939"/>
              <a:ext cx="3892554" cy="92678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731"/>
              <a:endParaRPr lang="en-US" sz="72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id="{7906CB63-62D6-4775-A895-C9F1F4F1FF77}"/>
              </a:ext>
            </a:extLst>
          </p:cNvPr>
          <p:cNvSpPr/>
          <p:nvPr/>
        </p:nvSpPr>
        <p:spPr>
          <a:xfrm>
            <a:off x="6133632" y="4814248"/>
            <a:ext cx="3313301" cy="1231017"/>
          </a:xfrm>
          <a:prstGeom prst="rect">
            <a:avLst/>
          </a:prstGeom>
        </p:spPr>
        <p:txBody>
          <a:bodyPr wrap="square" lIns="121832" tIns="60916" rIns="121832" bIns="60916">
            <a:spAutoFit/>
          </a:bodyPr>
          <a:lstStyle/>
          <a:p>
            <a:pPr algn="ctr" defTabSz="608731"/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laïc</a:t>
            </a:r>
            <a:r>
              <a:rPr lang="en-US" sz="72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ñaø</a:t>
            </a:r>
            <a:endParaRPr lang="en-US" sz="7200" b="1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292608" y="2736038"/>
            <a:ext cx="2548617" cy="117415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72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1474509" y="931717"/>
            <a:ext cx="2548128" cy="122964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72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ac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211589" y="3966649"/>
            <a:ext cx="5190072" cy="108631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l</a:t>
            </a:r>
            <a:r>
              <a:rPr lang="en-US" sz="7200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ï</a:t>
            </a:r>
            <a:r>
              <a:rPr lang="en-US" sz="7200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en-US" sz="72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82" y="812801"/>
            <a:ext cx="6012737" cy="388424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7906CB63-62D6-4775-A895-C9F1F4F1FF77}"/>
              </a:ext>
            </a:extLst>
          </p:cNvPr>
          <p:cNvSpPr/>
          <p:nvPr/>
        </p:nvSpPr>
        <p:spPr>
          <a:xfrm>
            <a:off x="5471331" y="4818963"/>
            <a:ext cx="3313301" cy="1231017"/>
          </a:xfrm>
          <a:prstGeom prst="rect">
            <a:avLst/>
          </a:prstGeom>
        </p:spPr>
        <p:txBody>
          <a:bodyPr wrap="square" lIns="121832" tIns="60916" rIns="121832" bIns="60916">
            <a:spAutoFit/>
          </a:bodyPr>
          <a:lstStyle/>
          <a:p>
            <a:pPr algn="ctr" defTabSz="608731"/>
            <a:r>
              <a:rPr lang="en-US" sz="72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014 -0.01881 L -0.35729 -0.565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27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69195E-6 L 0.07135 0.2688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1344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12" grpId="0"/>
      <p:bldP spid="14" grpId="0"/>
      <p:bldP spid="15" grpId="0"/>
      <p:bldP spid="15" grpId="1"/>
      <p:bldP spid="16" grpId="0"/>
      <p:bldP spid="13" grpId="0"/>
      <p:bldP spid="13" grpId="1"/>
      <p:bldP spid="1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2056028" y="1047978"/>
            <a:ext cx="1501195" cy="1231017"/>
          </a:xfrm>
          <a:prstGeom prst="rect">
            <a:avLst/>
          </a:prstGeom>
        </p:spPr>
        <p:txBody>
          <a:bodyPr wrap="none" lIns="121832" tIns="60916" rIns="121832" bIns="60916">
            <a:spAutoFit/>
          </a:bodyPr>
          <a:lstStyle/>
          <a:p>
            <a:pPr algn="ctr" defTabSz="608731"/>
            <a:r>
              <a:rPr lang="en-US" sz="7200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aâc</a:t>
            </a:r>
            <a:endParaRPr lang="en-US" sz="72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6134566" y="3890339"/>
            <a:ext cx="41617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8731"/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quaû</a:t>
            </a:r>
            <a:r>
              <a:rPr lang="en-US" sz="72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gaác</a:t>
            </a:r>
            <a:endParaRPr lang="en-US" sz="7200" b="1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b="14627"/>
          <a:stretch/>
        </p:blipFill>
        <p:spPr>
          <a:xfrm>
            <a:off x="5819915" y="100639"/>
            <a:ext cx="5400620" cy="3586004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354991" y="2687188"/>
            <a:ext cx="2287800" cy="1077837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endParaRPr lang="en-US" sz="7200" b="1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2714148" y="2686715"/>
            <a:ext cx="2287361" cy="1079327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endParaRPr lang="en-US" sz="72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355036" y="3821741"/>
            <a:ext cx="4658937" cy="1181673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endParaRPr lang="en-US" sz="72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258016" y="2279126"/>
            <a:ext cx="2548617" cy="148587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72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2559663" y="2381708"/>
            <a:ext cx="2548128" cy="145268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7200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aâc</a:t>
            </a:r>
            <a:endParaRPr lang="en-US" sz="72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1589" y="3725980"/>
            <a:ext cx="5190072" cy="1203711"/>
            <a:chOff x="158692" y="2794484"/>
            <a:chExt cx="3892554" cy="902782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158692" y="2882527"/>
              <a:ext cx="3892554" cy="81473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731"/>
              <a:r>
                <a:rPr lang="en-US" sz="7200" b="1" dirty="0" err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7200" b="1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aác</a:t>
              </a:r>
              <a:endParaRPr lang="en-US" sz="72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E73A2694-366E-42F6-B6C4-F5D45BD9BCF6}"/>
                </a:ext>
              </a:extLst>
            </p:cNvPr>
            <p:cNvSpPr/>
            <p:nvPr/>
          </p:nvSpPr>
          <p:spPr>
            <a:xfrm>
              <a:off x="2445162" y="2794484"/>
              <a:ext cx="166151" cy="900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8731"/>
              <a:r>
                <a:rPr lang="en-US" sz="7200" b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endParaRPr lang="vi-VN" sz="7200" b="1">
                <a:solidFill>
                  <a:prstClr val="black"/>
                </a:solidFill>
                <a:latin typeface="Arial" panose="020B0604020202020204" pitchFamily="34" charset="0"/>
                <a:cs typeface="Arial-SGK-TV" pitchFamily="2" charset="0"/>
              </a:endParaRPr>
            </a:p>
          </p:txBody>
        </p:sp>
      </p:grpSp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49" y="71236"/>
            <a:ext cx="880312" cy="866229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8854862" y="3890339"/>
            <a:ext cx="14398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8731"/>
            <a:r>
              <a:rPr lang="en-US" sz="7200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aâc</a:t>
            </a:r>
            <a:endParaRPr lang="en-US" sz="72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5" grpId="3"/>
      <p:bldP spid="35" grpId="0"/>
      <p:bldP spid="25" grpId="0"/>
      <p:bldP spid="26" grpId="0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7528495" y="223986"/>
            <a:ext cx="1201668" cy="943696"/>
          </a:xfrm>
          <a:prstGeom prst="rect">
            <a:avLst/>
          </a:prstGeom>
        </p:spPr>
        <p:txBody>
          <a:bodyPr wrap="square" lIns="121832" tIns="60916" rIns="121832" bIns="60916">
            <a:spAutoFit/>
          </a:bodyPr>
          <a:lstStyle/>
          <a:p>
            <a:pPr algn="ctr" defTabSz="608731"/>
            <a:r>
              <a:rPr lang="en-US" sz="5333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aâc</a:t>
            </a:r>
            <a:endParaRPr lang="en-US" sz="5333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id="{FFC01A57-1FA0-4BFC-B87D-F885F40E281A}"/>
              </a:ext>
            </a:extLst>
          </p:cNvPr>
          <p:cNvGrpSpPr/>
          <p:nvPr/>
        </p:nvGrpSpPr>
        <p:grpSpPr>
          <a:xfrm>
            <a:off x="6356722" y="5355479"/>
            <a:ext cx="3132589" cy="1733680"/>
            <a:chOff x="2288517" y="3654713"/>
            <a:chExt cx="3980479" cy="5847608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9CC9D45A-17DF-494A-AFCD-B3AA0C1FF2C9}"/>
                </a:ext>
              </a:extLst>
            </p:cNvPr>
            <p:cNvSpPr/>
            <p:nvPr/>
          </p:nvSpPr>
          <p:spPr>
            <a:xfrm>
              <a:off x="2288517" y="3792805"/>
              <a:ext cx="3980479" cy="30795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8731"/>
              <a:r>
                <a:rPr lang="en-US" sz="5333" b="1" dirty="0" err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quaû</a:t>
              </a:r>
              <a:r>
                <a:rPr lang="en-US" sz="5333" b="1" dirty="0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5333" b="1" dirty="0" err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5333" b="1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aác</a:t>
              </a:r>
              <a:endParaRPr lang="en-US" sz="5333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id="{3FAB7D0C-68E5-437B-A2A1-2521F040F04B}"/>
                </a:ext>
              </a:extLst>
            </p:cNvPr>
            <p:cNvSpPr/>
            <p:nvPr/>
          </p:nvSpPr>
          <p:spPr>
            <a:xfrm>
              <a:off x="5649890" y="3654713"/>
              <a:ext cx="269276" cy="5847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8731"/>
              <a:r>
                <a:rPr lang="en-US" sz="5333" b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endParaRPr lang="vi-VN" sz="5333" b="1">
                <a:solidFill>
                  <a:prstClr val="black"/>
                </a:solidFill>
                <a:latin typeface="Arial" panose="020B0604020202020204" pitchFamily="34" charset="0"/>
                <a:cs typeface="Arial-SGK-TV" pitchFamily="2" charset="0"/>
              </a:endParaRPr>
            </a:p>
            <a:p>
              <a:pPr algn="ctr" defTabSz="608731"/>
              <a:endParaRPr lang="en-US" sz="5333" b="1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17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b="14627"/>
          <a:stretch/>
        </p:blipFill>
        <p:spPr>
          <a:xfrm>
            <a:off x="6292188" y="2984499"/>
            <a:ext cx="3403776" cy="2330231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6714028" y="1192727"/>
            <a:ext cx="1350353" cy="734604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endParaRPr lang="en-US" sz="5333" b="1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8115250" y="1177953"/>
            <a:ext cx="1350095" cy="735619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endParaRPr lang="en-US" sz="5333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6711641" y="2044512"/>
            <a:ext cx="2749896" cy="805373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endParaRPr lang="en-US" sz="5333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6723901" y="953927"/>
            <a:ext cx="1504299" cy="10127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5333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8086634" y="937249"/>
            <a:ext cx="1504009" cy="99008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5333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aâc</a:t>
            </a:r>
            <a:endParaRPr lang="en-US" sz="5333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27250" y="1831426"/>
            <a:ext cx="3063393" cy="913007"/>
            <a:chOff x="158692" y="2496333"/>
            <a:chExt cx="3892554" cy="1004697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158692" y="2661678"/>
              <a:ext cx="3892554" cy="81473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731"/>
              <a:r>
                <a:rPr lang="en-US" sz="5333" b="1" dirty="0" err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5333" b="1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aác</a:t>
              </a:r>
              <a:endParaRPr lang="en-US" sz="5333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E73A2694-366E-42F6-B6C4-F5D45BD9BCF6}"/>
                </a:ext>
              </a:extLst>
            </p:cNvPr>
            <p:cNvSpPr/>
            <p:nvPr/>
          </p:nvSpPr>
          <p:spPr>
            <a:xfrm>
              <a:off x="2489228" y="2496333"/>
              <a:ext cx="269276" cy="10046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8731"/>
              <a:r>
                <a:rPr lang="en-US" sz="5333" b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endParaRPr lang="vi-VN" sz="5333" b="1">
                <a:solidFill>
                  <a:prstClr val="black"/>
                </a:solidFill>
                <a:latin typeface="Arial" panose="020B0604020202020204" pitchFamily="34" charset="0"/>
                <a:cs typeface="Arial-SGK-TV" pitchFamily="2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2023051" y="455799"/>
            <a:ext cx="1496564" cy="943696"/>
          </a:xfrm>
          <a:prstGeom prst="rect">
            <a:avLst/>
          </a:prstGeom>
        </p:spPr>
        <p:txBody>
          <a:bodyPr wrap="square" lIns="121832" tIns="60916" rIns="121832" bIns="60916">
            <a:spAutoFit/>
          </a:bodyPr>
          <a:lstStyle/>
          <a:p>
            <a:pPr algn="ctr" defTabSz="608731"/>
            <a:r>
              <a:rPr lang="en-US" sz="5333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ac</a:t>
            </a: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1204193" y="1284600"/>
            <a:ext cx="2935111" cy="1565285"/>
            <a:chOff x="256915" y="1787616"/>
            <a:chExt cx="3892554" cy="1828183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67306" y="1788020"/>
              <a:ext cx="1911463" cy="845342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731"/>
              <a:endParaRPr lang="en-US" sz="5333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787616"/>
              <a:ext cx="1911096" cy="84651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731"/>
              <a:endParaRPr lang="en-US" sz="5333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731"/>
              <a:endParaRPr lang="en-US" sz="5333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32" name="Picture 1">
            <a:extLst>
              <a:ext uri="{FF2B5EF4-FFF2-40B4-BE49-F238E27FC236}">
                <a16:creationId xmlns:a16="http://schemas.microsoft.com/office/drawing/2014/main" id="{46BF6D2F-3466-4007-85CA-1009AC849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68" y="2969179"/>
            <a:ext cx="4697217" cy="2505448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7906CB63-62D6-4775-A895-C9F1F4F1FF77}"/>
              </a:ext>
            </a:extLst>
          </p:cNvPr>
          <p:cNvSpPr/>
          <p:nvPr/>
        </p:nvSpPr>
        <p:spPr>
          <a:xfrm>
            <a:off x="945506" y="5398568"/>
            <a:ext cx="3313303" cy="943696"/>
          </a:xfrm>
          <a:prstGeom prst="rect">
            <a:avLst/>
          </a:prstGeom>
        </p:spPr>
        <p:txBody>
          <a:bodyPr wrap="square" lIns="121832" tIns="60916" rIns="121832" bIns="60916">
            <a:spAutoFit/>
          </a:bodyPr>
          <a:lstStyle/>
          <a:p>
            <a:pPr algn="ctr" defTabSz="608731"/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l</a:t>
            </a:r>
            <a:r>
              <a:rPr lang="en-US" sz="5333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ï</a:t>
            </a:r>
            <a:r>
              <a:rPr lang="en-US" sz="5333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r>
              <a:rPr lang="en-US" sz="5333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ñaø</a:t>
            </a:r>
            <a:endParaRPr lang="en-US" sz="5333" b="1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866812" y="1188269"/>
            <a:ext cx="2157701" cy="85624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5333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2451925" y="1165813"/>
            <a:ext cx="1958313" cy="8967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5333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ac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997549" y="1996368"/>
            <a:ext cx="3412689" cy="7921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608731"/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l</a:t>
            </a:r>
            <a:r>
              <a:rPr lang="en-US" sz="5333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333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ï</a:t>
            </a:r>
            <a:r>
              <a:rPr lang="en-US" sz="5333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en-US" sz="5333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40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49" y="71236"/>
            <a:ext cx="880312" cy="86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2596444" y="367392"/>
            <a:ext cx="7360355" cy="2092792"/>
          </a:xfrm>
          <a:prstGeom prst="rect">
            <a:avLst/>
          </a:prstGeom>
          <a:noFill/>
        </p:spPr>
        <p:txBody>
          <a:bodyPr wrap="square" lIns="121832" tIns="60916" rIns="121832" bIns="60916" rtlCol="0">
            <a:spAutoFit/>
          </a:bodyPr>
          <a:lstStyle/>
          <a:p>
            <a:pPr defTabSz="608731"/>
            <a:r>
              <a:rPr lang="en-US" sz="128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Taäp</a:t>
            </a:r>
            <a:r>
              <a:rPr lang="en-US" sz="128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8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endParaRPr lang="en-US" sz="12800" b="1" dirty="0">
              <a:solidFill>
                <a:prstClr val="black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/>
          <a:stretch/>
        </p:blipFill>
        <p:spPr>
          <a:xfrm>
            <a:off x="130633" y="2300810"/>
            <a:ext cx="11924060" cy="232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">
            <a:hlinkClick r:id="" action="ppaction://media"/>
            <a:extLst>
              <a:ext uri="{FF2B5EF4-FFF2-40B4-BE49-F238E27FC236}">
                <a16:creationId xmlns:a16="http://schemas.microsoft.com/office/drawing/2014/main" id="{C09B371C-A2BF-4D16-9C18-3F845A8357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1" y="1166192"/>
            <a:ext cx="9927089" cy="42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103</Words>
  <Application>Microsoft Office PowerPoint</Application>
  <PresentationFormat>Màn hình rộng</PresentationFormat>
  <Paragraphs>43</Paragraphs>
  <Slides>15</Slides>
  <Notes>6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VNI-Avo</vt:lpstr>
      <vt:lpstr>13_Office Theme</vt:lpstr>
      <vt:lpstr>12_Office Theme</vt:lpstr>
      <vt:lpstr>8_Office Theme</vt:lpstr>
      <vt:lpstr>1_Office Theme</vt:lpstr>
      <vt:lpstr>2_Office Theme</vt:lpstr>
      <vt:lpstr>Office Theme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Vip586</cp:lastModifiedBy>
  <cp:revision>2</cp:revision>
  <dcterms:created xsi:type="dcterms:W3CDTF">2021-11-15T10:27:28Z</dcterms:created>
  <dcterms:modified xsi:type="dcterms:W3CDTF">2021-11-15T16:33:35Z</dcterms:modified>
</cp:coreProperties>
</file>